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1080" autoAdjust="0"/>
  </p:normalViewPr>
  <p:slideViewPr>
    <p:cSldViewPr snapToGrid="0" snapToObjects="1">
      <p:cViewPr varScale="1">
        <p:scale>
          <a:sx n="67" d="100"/>
          <a:sy n="67" d="100"/>
        </p:scale>
        <p:origin x="42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831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</Words>
  <Application>Microsoft Office PowerPoint</Application>
  <PresentationFormat>Custom</PresentationFormat>
  <Paragraphs>21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Shuhao Zhang</cp:lastModifiedBy>
  <cp:revision>17</cp:revision>
  <dcterms:created xsi:type="dcterms:W3CDTF">2026-07-18T06:15:16Z</dcterms:created>
  <dcterms:modified xsi:type="dcterms:W3CDTF">2026-07-23T08:34:25Z</dcterms:modified>
</cp:coreProperties>
</file>